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358" r:id="rId2"/>
    <p:sldId id="368" r:id="rId3"/>
    <p:sldId id="373" r:id="rId4"/>
    <p:sldId id="374" r:id="rId5"/>
    <p:sldId id="379" r:id="rId6"/>
    <p:sldId id="381" r:id="rId7"/>
    <p:sldId id="380" r:id="rId8"/>
    <p:sldId id="382" r:id="rId9"/>
    <p:sldId id="383" r:id="rId10"/>
    <p:sldId id="384" r:id="rId11"/>
    <p:sldId id="385" r:id="rId12"/>
    <p:sldId id="386" r:id="rId13"/>
    <p:sldId id="389" r:id="rId14"/>
    <p:sldId id="409" r:id="rId15"/>
    <p:sldId id="395" r:id="rId16"/>
    <p:sldId id="396" r:id="rId17"/>
    <p:sldId id="397" r:id="rId18"/>
    <p:sldId id="372" r:id="rId19"/>
  </p:sldIdLst>
  <p:sldSz cx="14401800" cy="10799763"/>
  <p:notesSz cx="6858000" cy="9144000"/>
  <p:defaultTextStyle>
    <a:defPPr>
      <a:defRPr lang="zh-TW"/>
    </a:defPPr>
    <a:lvl1pPr marL="0" algn="l" defTabSz="1440089" rtl="0" eaLnBrk="1" latinLnBrk="0" hangingPunct="1">
      <a:defRPr sz="2835" kern="1200">
        <a:solidFill>
          <a:schemeClr val="tx1"/>
        </a:solidFill>
        <a:latin typeface="+mn-lt"/>
        <a:ea typeface="+mn-ea"/>
        <a:cs typeface="+mn-cs"/>
      </a:defRPr>
    </a:lvl1pPr>
    <a:lvl2pPr marL="720044" algn="l" defTabSz="1440089" rtl="0" eaLnBrk="1" latinLnBrk="0" hangingPunct="1">
      <a:defRPr sz="2835" kern="1200">
        <a:solidFill>
          <a:schemeClr val="tx1"/>
        </a:solidFill>
        <a:latin typeface="+mn-lt"/>
        <a:ea typeface="+mn-ea"/>
        <a:cs typeface="+mn-cs"/>
      </a:defRPr>
    </a:lvl2pPr>
    <a:lvl3pPr marL="1440089" algn="l" defTabSz="1440089" rtl="0" eaLnBrk="1" latinLnBrk="0" hangingPunct="1">
      <a:defRPr sz="2835" kern="1200">
        <a:solidFill>
          <a:schemeClr val="tx1"/>
        </a:solidFill>
        <a:latin typeface="+mn-lt"/>
        <a:ea typeface="+mn-ea"/>
        <a:cs typeface="+mn-cs"/>
      </a:defRPr>
    </a:lvl3pPr>
    <a:lvl4pPr marL="2160133" algn="l" defTabSz="1440089" rtl="0" eaLnBrk="1" latinLnBrk="0" hangingPunct="1">
      <a:defRPr sz="2835" kern="1200">
        <a:solidFill>
          <a:schemeClr val="tx1"/>
        </a:solidFill>
        <a:latin typeface="+mn-lt"/>
        <a:ea typeface="+mn-ea"/>
        <a:cs typeface="+mn-cs"/>
      </a:defRPr>
    </a:lvl4pPr>
    <a:lvl5pPr marL="2880177" algn="l" defTabSz="1440089" rtl="0" eaLnBrk="1" latinLnBrk="0" hangingPunct="1">
      <a:defRPr sz="2835" kern="1200">
        <a:solidFill>
          <a:schemeClr val="tx1"/>
        </a:solidFill>
        <a:latin typeface="+mn-lt"/>
        <a:ea typeface="+mn-ea"/>
        <a:cs typeface="+mn-cs"/>
      </a:defRPr>
    </a:lvl5pPr>
    <a:lvl6pPr marL="3600221" algn="l" defTabSz="1440089" rtl="0" eaLnBrk="1" latinLnBrk="0" hangingPunct="1">
      <a:defRPr sz="2835" kern="1200">
        <a:solidFill>
          <a:schemeClr val="tx1"/>
        </a:solidFill>
        <a:latin typeface="+mn-lt"/>
        <a:ea typeface="+mn-ea"/>
        <a:cs typeface="+mn-cs"/>
      </a:defRPr>
    </a:lvl6pPr>
    <a:lvl7pPr marL="4320266" algn="l" defTabSz="1440089" rtl="0" eaLnBrk="1" latinLnBrk="0" hangingPunct="1">
      <a:defRPr sz="2835" kern="1200">
        <a:solidFill>
          <a:schemeClr val="tx1"/>
        </a:solidFill>
        <a:latin typeface="+mn-lt"/>
        <a:ea typeface="+mn-ea"/>
        <a:cs typeface="+mn-cs"/>
      </a:defRPr>
    </a:lvl7pPr>
    <a:lvl8pPr marL="5040310" algn="l" defTabSz="1440089" rtl="0" eaLnBrk="1" latinLnBrk="0" hangingPunct="1">
      <a:defRPr sz="2835" kern="1200">
        <a:solidFill>
          <a:schemeClr val="tx1"/>
        </a:solidFill>
        <a:latin typeface="+mn-lt"/>
        <a:ea typeface="+mn-ea"/>
        <a:cs typeface="+mn-cs"/>
      </a:defRPr>
    </a:lvl8pPr>
    <a:lvl9pPr marL="5760354" algn="l" defTabSz="1440089" rtl="0" eaLnBrk="1" latinLnBrk="0" hangingPunct="1">
      <a:defRPr sz="283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402" userDrawn="1">
          <p15:clr>
            <a:srgbClr val="A4A3A4"/>
          </p15:clr>
        </p15:guide>
        <p15:guide id="2" pos="453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00"/>
    <a:srgbClr val="E9EDF4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8FB837D-C827-4EFA-A057-4D05807E0F7C}" styleName="佈景主題樣式 1 - 輔色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69012ECD-51FC-41F1-AA8D-1B2483CD663E}" styleName="淺色樣式 2 - 輔色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9871" autoAdjust="0"/>
    <p:restoredTop sz="95192" autoAdjust="0"/>
  </p:normalViewPr>
  <p:slideViewPr>
    <p:cSldViewPr>
      <p:cViewPr varScale="1">
        <p:scale>
          <a:sx n="63" d="100"/>
          <a:sy n="63" d="100"/>
        </p:scale>
        <p:origin x="216" y="648"/>
      </p:cViewPr>
      <p:guideLst>
        <p:guide orient="horz" pos="3402"/>
        <p:guide pos="4536"/>
      </p:guideLst>
    </p:cSldViewPr>
  </p:slideViewPr>
  <p:outlineViewPr>
    <p:cViewPr>
      <p:scale>
        <a:sx n="33" d="100"/>
        <a:sy n="33" d="100"/>
      </p:scale>
      <p:origin x="0" y="456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EADF9D-C0B4-4EC0-A638-5AF47C59CC6F}" type="datetimeFigureOut">
              <a:rPr lang="zh-TW" altLang="en-US" smtClean="0"/>
              <a:t>2018/8/28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D045C4-7359-4DC2-AA81-F9806C8CF3E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96005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440089" rtl="0" eaLnBrk="1" latinLnBrk="0" hangingPunct="1">
      <a:defRPr sz="1890" kern="1200">
        <a:solidFill>
          <a:schemeClr val="tx1"/>
        </a:solidFill>
        <a:latin typeface="+mn-lt"/>
        <a:ea typeface="+mn-ea"/>
        <a:cs typeface="+mn-cs"/>
      </a:defRPr>
    </a:lvl1pPr>
    <a:lvl2pPr marL="720044" algn="l" defTabSz="1440089" rtl="0" eaLnBrk="1" latinLnBrk="0" hangingPunct="1">
      <a:defRPr sz="1890" kern="1200">
        <a:solidFill>
          <a:schemeClr val="tx1"/>
        </a:solidFill>
        <a:latin typeface="+mn-lt"/>
        <a:ea typeface="+mn-ea"/>
        <a:cs typeface="+mn-cs"/>
      </a:defRPr>
    </a:lvl2pPr>
    <a:lvl3pPr marL="1440089" algn="l" defTabSz="1440089" rtl="0" eaLnBrk="1" latinLnBrk="0" hangingPunct="1">
      <a:defRPr sz="1890" kern="1200">
        <a:solidFill>
          <a:schemeClr val="tx1"/>
        </a:solidFill>
        <a:latin typeface="+mn-lt"/>
        <a:ea typeface="+mn-ea"/>
        <a:cs typeface="+mn-cs"/>
      </a:defRPr>
    </a:lvl3pPr>
    <a:lvl4pPr marL="2160133" algn="l" defTabSz="1440089" rtl="0" eaLnBrk="1" latinLnBrk="0" hangingPunct="1">
      <a:defRPr sz="1890" kern="1200">
        <a:solidFill>
          <a:schemeClr val="tx1"/>
        </a:solidFill>
        <a:latin typeface="+mn-lt"/>
        <a:ea typeface="+mn-ea"/>
        <a:cs typeface="+mn-cs"/>
      </a:defRPr>
    </a:lvl4pPr>
    <a:lvl5pPr marL="2880177" algn="l" defTabSz="1440089" rtl="0" eaLnBrk="1" latinLnBrk="0" hangingPunct="1">
      <a:defRPr sz="1890" kern="1200">
        <a:solidFill>
          <a:schemeClr val="tx1"/>
        </a:solidFill>
        <a:latin typeface="+mn-lt"/>
        <a:ea typeface="+mn-ea"/>
        <a:cs typeface="+mn-cs"/>
      </a:defRPr>
    </a:lvl5pPr>
    <a:lvl6pPr marL="3600221" algn="l" defTabSz="1440089" rtl="0" eaLnBrk="1" latinLnBrk="0" hangingPunct="1">
      <a:defRPr sz="1890" kern="1200">
        <a:solidFill>
          <a:schemeClr val="tx1"/>
        </a:solidFill>
        <a:latin typeface="+mn-lt"/>
        <a:ea typeface="+mn-ea"/>
        <a:cs typeface="+mn-cs"/>
      </a:defRPr>
    </a:lvl6pPr>
    <a:lvl7pPr marL="4320266" algn="l" defTabSz="1440089" rtl="0" eaLnBrk="1" latinLnBrk="0" hangingPunct="1">
      <a:defRPr sz="1890" kern="1200">
        <a:solidFill>
          <a:schemeClr val="tx1"/>
        </a:solidFill>
        <a:latin typeface="+mn-lt"/>
        <a:ea typeface="+mn-ea"/>
        <a:cs typeface="+mn-cs"/>
      </a:defRPr>
    </a:lvl7pPr>
    <a:lvl8pPr marL="5040310" algn="l" defTabSz="1440089" rtl="0" eaLnBrk="1" latinLnBrk="0" hangingPunct="1">
      <a:defRPr sz="1890" kern="1200">
        <a:solidFill>
          <a:schemeClr val="tx1"/>
        </a:solidFill>
        <a:latin typeface="+mn-lt"/>
        <a:ea typeface="+mn-ea"/>
        <a:cs typeface="+mn-cs"/>
      </a:defRPr>
    </a:lvl8pPr>
    <a:lvl9pPr marL="5760354" algn="l" defTabSz="1440089" rtl="0" eaLnBrk="1" latinLnBrk="0" hangingPunct="1">
      <a:defRPr sz="189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D045C4-7359-4DC2-AA81-F9806C8CF3EC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732954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D045C4-7359-4DC2-AA81-F9806C8CF3EC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390009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D045C4-7359-4DC2-AA81-F9806C8CF3EC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711821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D045C4-7359-4DC2-AA81-F9806C8CF3EC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840968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D045C4-7359-4DC2-AA81-F9806C8CF3EC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09998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080135" y="3354927"/>
            <a:ext cx="12241530" cy="2314949"/>
          </a:xfrm>
        </p:spPr>
        <p:txBody>
          <a:bodyPr/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2160270" y="6119866"/>
            <a:ext cx="10081260" cy="2759939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71999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399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5999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8799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5999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199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0399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7599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2096B-8F25-4A85-A36A-FE38CCB1010D}" type="datetimeFigureOut">
              <a:rPr lang="zh-TW" altLang="en-US" smtClean="0"/>
              <a:t>2018/8/28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8C940-D4F8-4704-96A1-1AA9D5CE7050}" type="slidenum">
              <a:rPr lang="zh-TW" altLang="en-US" smtClean="0"/>
              <a:t>‹#›</a:t>
            </a:fld>
            <a:endParaRPr lang="zh-TW" altLang="en-US"/>
          </a:p>
        </p:txBody>
      </p:sp>
      <p:pic>
        <p:nvPicPr>
          <p:cNvPr id="8" name="Picture 2" descr="K:\專案進度\4. UI\各品牌UI Guide\iTutorGroup\iTutorGroup-w.png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57179" y="297065"/>
            <a:ext cx="2948400" cy="537309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24269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2096B-8F25-4A85-A36A-FE38CCB1010D}" type="datetimeFigureOut">
              <a:rPr lang="zh-TW" altLang="en-US" smtClean="0"/>
              <a:t>2018/8/28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8C940-D4F8-4704-96A1-1AA9D5CE7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320762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10441305" y="432492"/>
            <a:ext cx="3240405" cy="921479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720090" y="432492"/>
            <a:ext cx="9481185" cy="921479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2096B-8F25-4A85-A36A-FE38CCB1010D}" type="datetimeFigureOut">
              <a:rPr lang="zh-TW" altLang="en-US" smtClean="0"/>
              <a:t>2018/8/28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8C940-D4F8-4704-96A1-1AA9D5CE7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3257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2096B-8F25-4A85-A36A-FE38CCB1010D}" type="datetimeFigureOut">
              <a:rPr lang="zh-TW" altLang="en-US" smtClean="0"/>
              <a:t>2018/8/28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8C940-D4F8-4704-96A1-1AA9D5CE7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99988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37643" y="6939848"/>
            <a:ext cx="12241530" cy="2144953"/>
          </a:xfrm>
        </p:spPr>
        <p:txBody>
          <a:bodyPr anchor="t"/>
          <a:lstStyle>
            <a:lvl1pPr algn="l">
              <a:defRPr sz="6299" b="1" cap="all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137643" y="4577401"/>
            <a:ext cx="12241530" cy="2362447"/>
          </a:xfrm>
        </p:spPr>
        <p:txBody>
          <a:bodyPr anchor="b"/>
          <a:lstStyle>
            <a:lvl1pPr marL="0" indent="0">
              <a:buNone/>
              <a:defRPr sz="3150">
                <a:solidFill>
                  <a:schemeClr val="tx1">
                    <a:tint val="75000"/>
                  </a:schemeClr>
                </a:solidFill>
              </a:defRPr>
            </a:lvl1pPr>
            <a:lvl2pPr marL="719999" indent="0">
              <a:buNone/>
              <a:defRPr sz="2835">
                <a:solidFill>
                  <a:schemeClr val="tx1">
                    <a:tint val="75000"/>
                  </a:schemeClr>
                </a:solidFill>
              </a:defRPr>
            </a:lvl2pPr>
            <a:lvl3pPr marL="1439997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3pPr>
            <a:lvl4pPr marL="2159996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4pPr>
            <a:lvl5pPr marL="2879994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5pPr>
            <a:lvl6pPr marL="3599993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6pPr>
            <a:lvl7pPr marL="4319991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7pPr>
            <a:lvl8pPr marL="5039990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8pPr>
            <a:lvl9pPr marL="5759988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2096B-8F25-4A85-A36A-FE38CCB1010D}" type="datetimeFigureOut">
              <a:rPr lang="zh-TW" altLang="en-US" smtClean="0"/>
              <a:t>2018/8/28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8C940-D4F8-4704-96A1-1AA9D5CE7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32607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720090" y="2519946"/>
            <a:ext cx="6360795" cy="7127344"/>
          </a:xfrm>
        </p:spPr>
        <p:txBody>
          <a:bodyPr/>
          <a:lstStyle>
            <a:lvl1pPr>
              <a:defRPr sz="4409"/>
            </a:lvl1pPr>
            <a:lvl2pPr>
              <a:defRPr sz="3780"/>
            </a:lvl2pPr>
            <a:lvl3pPr>
              <a:defRPr sz="3150"/>
            </a:lvl3pPr>
            <a:lvl4pPr>
              <a:defRPr sz="2835"/>
            </a:lvl4pPr>
            <a:lvl5pPr>
              <a:defRPr sz="2835"/>
            </a:lvl5pPr>
            <a:lvl6pPr>
              <a:defRPr sz="2835"/>
            </a:lvl6pPr>
            <a:lvl7pPr>
              <a:defRPr sz="2835"/>
            </a:lvl7pPr>
            <a:lvl8pPr>
              <a:defRPr sz="2835"/>
            </a:lvl8pPr>
            <a:lvl9pPr>
              <a:defRPr sz="2835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7320915" y="2519946"/>
            <a:ext cx="6360795" cy="7127344"/>
          </a:xfrm>
        </p:spPr>
        <p:txBody>
          <a:bodyPr/>
          <a:lstStyle>
            <a:lvl1pPr>
              <a:defRPr sz="4409"/>
            </a:lvl1pPr>
            <a:lvl2pPr>
              <a:defRPr sz="3780"/>
            </a:lvl2pPr>
            <a:lvl3pPr>
              <a:defRPr sz="3150"/>
            </a:lvl3pPr>
            <a:lvl4pPr>
              <a:defRPr sz="2835"/>
            </a:lvl4pPr>
            <a:lvl5pPr>
              <a:defRPr sz="2835"/>
            </a:lvl5pPr>
            <a:lvl6pPr>
              <a:defRPr sz="2835"/>
            </a:lvl6pPr>
            <a:lvl7pPr>
              <a:defRPr sz="2835"/>
            </a:lvl7pPr>
            <a:lvl8pPr>
              <a:defRPr sz="2835"/>
            </a:lvl8pPr>
            <a:lvl9pPr>
              <a:defRPr sz="2835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2096B-8F25-4A85-A36A-FE38CCB1010D}" type="datetimeFigureOut">
              <a:rPr lang="zh-TW" altLang="en-US" smtClean="0"/>
              <a:t>2018/8/28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8C940-D4F8-4704-96A1-1AA9D5CE7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777067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0090" y="2417448"/>
            <a:ext cx="6363296" cy="1007477"/>
          </a:xfrm>
        </p:spPr>
        <p:txBody>
          <a:bodyPr anchor="b"/>
          <a:lstStyle>
            <a:lvl1pPr marL="0" indent="0">
              <a:buNone/>
              <a:defRPr sz="3780" b="1"/>
            </a:lvl1pPr>
            <a:lvl2pPr marL="719999" indent="0">
              <a:buNone/>
              <a:defRPr sz="3150" b="1"/>
            </a:lvl2pPr>
            <a:lvl3pPr marL="1439997" indent="0">
              <a:buNone/>
              <a:defRPr sz="2835" b="1"/>
            </a:lvl3pPr>
            <a:lvl4pPr marL="2159996" indent="0">
              <a:buNone/>
              <a:defRPr sz="2520" b="1"/>
            </a:lvl4pPr>
            <a:lvl5pPr marL="2879994" indent="0">
              <a:buNone/>
              <a:defRPr sz="2520" b="1"/>
            </a:lvl5pPr>
            <a:lvl6pPr marL="3599993" indent="0">
              <a:buNone/>
              <a:defRPr sz="2520" b="1"/>
            </a:lvl6pPr>
            <a:lvl7pPr marL="4319991" indent="0">
              <a:buNone/>
              <a:defRPr sz="2520" b="1"/>
            </a:lvl7pPr>
            <a:lvl8pPr marL="5039990" indent="0">
              <a:buNone/>
              <a:defRPr sz="2520" b="1"/>
            </a:lvl8pPr>
            <a:lvl9pPr marL="5759988" indent="0">
              <a:buNone/>
              <a:defRPr sz="252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720090" y="3424925"/>
            <a:ext cx="6363296" cy="6222364"/>
          </a:xfrm>
        </p:spPr>
        <p:txBody>
          <a:bodyPr/>
          <a:lstStyle>
            <a:lvl1pPr>
              <a:defRPr sz="3780"/>
            </a:lvl1pPr>
            <a:lvl2pPr>
              <a:defRPr sz="3150"/>
            </a:lvl2pPr>
            <a:lvl3pPr>
              <a:defRPr sz="2835"/>
            </a:lvl3pPr>
            <a:lvl4pPr>
              <a:defRPr sz="2520"/>
            </a:lvl4pPr>
            <a:lvl5pPr>
              <a:defRPr sz="2520"/>
            </a:lvl5pPr>
            <a:lvl6pPr>
              <a:defRPr sz="2520"/>
            </a:lvl6pPr>
            <a:lvl7pPr>
              <a:defRPr sz="2520"/>
            </a:lvl7pPr>
            <a:lvl8pPr>
              <a:defRPr sz="2520"/>
            </a:lvl8pPr>
            <a:lvl9pPr>
              <a:defRPr sz="252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7315915" y="2417448"/>
            <a:ext cx="6365796" cy="1007477"/>
          </a:xfrm>
        </p:spPr>
        <p:txBody>
          <a:bodyPr anchor="b"/>
          <a:lstStyle>
            <a:lvl1pPr marL="0" indent="0">
              <a:buNone/>
              <a:defRPr sz="3780" b="1"/>
            </a:lvl1pPr>
            <a:lvl2pPr marL="719999" indent="0">
              <a:buNone/>
              <a:defRPr sz="3150" b="1"/>
            </a:lvl2pPr>
            <a:lvl3pPr marL="1439997" indent="0">
              <a:buNone/>
              <a:defRPr sz="2835" b="1"/>
            </a:lvl3pPr>
            <a:lvl4pPr marL="2159996" indent="0">
              <a:buNone/>
              <a:defRPr sz="2520" b="1"/>
            </a:lvl4pPr>
            <a:lvl5pPr marL="2879994" indent="0">
              <a:buNone/>
              <a:defRPr sz="2520" b="1"/>
            </a:lvl5pPr>
            <a:lvl6pPr marL="3599993" indent="0">
              <a:buNone/>
              <a:defRPr sz="2520" b="1"/>
            </a:lvl6pPr>
            <a:lvl7pPr marL="4319991" indent="0">
              <a:buNone/>
              <a:defRPr sz="2520" b="1"/>
            </a:lvl7pPr>
            <a:lvl8pPr marL="5039990" indent="0">
              <a:buNone/>
              <a:defRPr sz="2520" b="1"/>
            </a:lvl8pPr>
            <a:lvl9pPr marL="5759988" indent="0">
              <a:buNone/>
              <a:defRPr sz="252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7315915" y="3424925"/>
            <a:ext cx="6365796" cy="6222364"/>
          </a:xfrm>
        </p:spPr>
        <p:txBody>
          <a:bodyPr/>
          <a:lstStyle>
            <a:lvl1pPr>
              <a:defRPr sz="3780"/>
            </a:lvl1pPr>
            <a:lvl2pPr>
              <a:defRPr sz="3150"/>
            </a:lvl2pPr>
            <a:lvl3pPr>
              <a:defRPr sz="2835"/>
            </a:lvl3pPr>
            <a:lvl4pPr>
              <a:defRPr sz="2520"/>
            </a:lvl4pPr>
            <a:lvl5pPr>
              <a:defRPr sz="2520"/>
            </a:lvl5pPr>
            <a:lvl6pPr>
              <a:defRPr sz="2520"/>
            </a:lvl6pPr>
            <a:lvl7pPr>
              <a:defRPr sz="2520"/>
            </a:lvl7pPr>
            <a:lvl8pPr>
              <a:defRPr sz="2520"/>
            </a:lvl8pPr>
            <a:lvl9pPr>
              <a:defRPr sz="252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2096B-8F25-4A85-A36A-FE38CCB1010D}" type="datetimeFigureOut">
              <a:rPr lang="zh-TW" altLang="en-US" smtClean="0"/>
              <a:t>2018/8/28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8C940-D4F8-4704-96A1-1AA9D5CE7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56783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2096B-8F25-4A85-A36A-FE38CCB1010D}" type="datetimeFigureOut">
              <a:rPr lang="zh-TW" altLang="en-US" smtClean="0"/>
              <a:t>2018/8/28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8C940-D4F8-4704-96A1-1AA9D5CE7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09513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2096B-8F25-4A85-A36A-FE38CCB1010D}" type="datetimeFigureOut">
              <a:rPr lang="zh-TW" altLang="en-US" smtClean="0"/>
              <a:t>2018/8/28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8C940-D4F8-4704-96A1-1AA9D5CE7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37693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0091" y="429990"/>
            <a:ext cx="4738093" cy="1829960"/>
          </a:xfrm>
        </p:spPr>
        <p:txBody>
          <a:bodyPr anchor="b"/>
          <a:lstStyle>
            <a:lvl1pPr algn="l">
              <a:defRPr sz="315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630704" y="429991"/>
            <a:ext cx="8051006" cy="9217299"/>
          </a:xfrm>
        </p:spPr>
        <p:txBody>
          <a:bodyPr/>
          <a:lstStyle>
            <a:lvl1pPr>
              <a:defRPr sz="5039"/>
            </a:lvl1pPr>
            <a:lvl2pPr>
              <a:defRPr sz="4409"/>
            </a:lvl2pPr>
            <a:lvl3pPr>
              <a:defRPr sz="3780"/>
            </a:lvl3pPr>
            <a:lvl4pPr>
              <a:defRPr sz="3150"/>
            </a:lvl4pPr>
            <a:lvl5pPr>
              <a:defRPr sz="3150"/>
            </a:lvl5pPr>
            <a:lvl6pPr>
              <a:defRPr sz="3150"/>
            </a:lvl6pPr>
            <a:lvl7pPr>
              <a:defRPr sz="3150"/>
            </a:lvl7pPr>
            <a:lvl8pPr>
              <a:defRPr sz="3150"/>
            </a:lvl8pPr>
            <a:lvl9pPr>
              <a:defRPr sz="315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720091" y="2259951"/>
            <a:ext cx="4738093" cy="7387339"/>
          </a:xfrm>
        </p:spPr>
        <p:txBody>
          <a:bodyPr/>
          <a:lstStyle>
            <a:lvl1pPr marL="0" indent="0">
              <a:buNone/>
              <a:defRPr sz="2205"/>
            </a:lvl1pPr>
            <a:lvl2pPr marL="719999" indent="0">
              <a:buNone/>
              <a:defRPr sz="1890"/>
            </a:lvl2pPr>
            <a:lvl3pPr marL="1439997" indent="0">
              <a:buNone/>
              <a:defRPr sz="1575"/>
            </a:lvl3pPr>
            <a:lvl4pPr marL="2159996" indent="0">
              <a:buNone/>
              <a:defRPr sz="1417"/>
            </a:lvl4pPr>
            <a:lvl5pPr marL="2879994" indent="0">
              <a:buNone/>
              <a:defRPr sz="1417"/>
            </a:lvl5pPr>
            <a:lvl6pPr marL="3599993" indent="0">
              <a:buNone/>
              <a:defRPr sz="1417"/>
            </a:lvl6pPr>
            <a:lvl7pPr marL="4319991" indent="0">
              <a:buNone/>
              <a:defRPr sz="1417"/>
            </a:lvl7pPr>
            <a:lvl8pPr marL="5039990" indent="0">
              <a:buNone/>
              <a:defRPr sz="1417"/>
            </a:lvl8pPr>
            <a:lvl9pPr marL="5759988" indent="0">
              <a:buNone/>
              <a:defRPr sz="1417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2096B-8F25-4A85-A36A-FE38CCB1010D}" type="datetimeFigureOut">
              <a:rPr lang="zh-TW" altLang="en-US" smtClean="0"/>
              <a:t>2018/8/28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8C940-D4F8-4704-96A1-1AA9D5CE7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741455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822854" y="7559834"/>
            <a:ext cx="8641080" cy="892481"/>
          </a:xfrm>
        </p:spPr>
        <p:txBody>
          <a:bodyPr anchor="b"/>
          <a:lstStyle>
            <a:lvl1pPr algn="l">
              <a:defRPr sz="315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2822854" y="964979"/>
            <a:ext cx="8641080" cy="6479858"/>
          </a:xfrm>
        </p:spPr>
        <p:txBody>
          <a:bodyPr/>
          <a:lstStyle>
            <a:lvl1pPr marL="0" indent="0">
              <a:buNone/>
              <a:defRPr sz="5039"/>
            </a:lvl1pPr>
            <a:lvl2pPr marL="719999" indent="0">
              <a:buNone/>
              <a:defRPr sz="4409"/>
            </a:lvl2pPr>
            <a:lvl3pPr marL="1439997" indent="0">
              <a:buNone/>
              <a:defRPr sz="3780"/>
            </a:lvl3pPr>
            <a:lvl4pPr marL="2159996" indent="0">
              <a:buNone/>
              <a:defRPr sz="3150"/>
            </a:lvl4pPr>
            <a:lvl5pPr marL="2879994" indent="0">
              <a:buNone/>
              <a:defRPr sz="3150"/>
            </a:lvl5pPr>
            <a:lvl6pPr marL="3599993" indent="0">
              <a:buNone/>
              <a:defRPr sz="3150"/>
            </a:lvl6pPr>
            <a:lvl7pPr marL="4319991" indent="0">
              <a:buNone/>
              <a:defRPr sz="3150"/>
            </a:lvl7pPr>
            <a:lvl8pPr marL="5039990" indent="0">
              <a:buNone/>
              <a:defRPr sz="3150"/>
            </a:lvl8pPr>
            <a:lvl9pPr marL="5759988" indent="0">
              <a:buNone/>
              <a:defRPr sz="315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2822854" y="8452316"/>
            <a:ext cx="8641080" cy="1267471"/>
          </a:xfrm>
        </p:spPr>
        <p:txBody>
          <a:bodyPr/>
          <a:lstStyle>
            <a:lvl1pPr marL="0" indent="0">
              <a:buNone/>
              <a:defRPr sz="2205"/>
            </a:lvl1pPr>
            <a:lvl2pPr marL="719999" indent="0">
              <a:buNone/>
              <a:defRPr sz="1890"/>
            </a:lvl2pPr>
            <a:lvl3pPr marL="1439997" indent="0">
              <a:buNone/>
              <a:defRPr sz="1575"/>
            </a:lvl3pPr>
            <a:lvl4pPr marL="2159996" indent="0">
              <a:buNone/>
              <a:defRPr sz="1417"/>
            </a:lvl4pPr>
            <a:lvl5pPr marL="2879994" indent="0">
              <a:buNone/>
              <a:defRPr sz="1417"/>
            </a:lvl5pPr>
            <a:lvl6pPr marL="3599993" indent="0">
              <a:buNone/>
              <a:defRPr sz="1417"/>
            </a:lvl6pPr>
            <a:lvl7pPr marL="4319991" indent="0">
              <a:buNone/>
              <a:defRPr sz="1417"/>
            </a:lvl7pPr>
            <a:lvl8pPr marL="5039990" indent="0">
              <a:buNone/>
              <a:defRPr sz="1417"/>
            </a:lvl8pPr>
            <a:lvl9pPr marL="5759988" indent="0">
              <a:buNone/>
              <a:defRPr sz="1417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2096B-8F25-4A85-A36A-FE38CCB1010D}" type="datetimeFigureOut">
              <a:rPr lang="zh-TW" altLang="en-US" smtClean="0"/>
              <a:t>2018/8/28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A8C940-D4F8-4704-96A1-1AA9D5CE7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925072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720090" y="432491"/>
            <a:ext cx="12961620" cy="1799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0090" y="2519946"/>
            <a:ext cx="12961620" cy="71273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720090" y="10009781"/>
            <a:ext cx="3360420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C2096B-8F25-4A85-A36A-FE38CCB1010D}" type="datetimeFigureOut">
              <a:rPr lang="zh-TW" altLang="en-US" smtClean="0"/>
              <a:t>2018/8/28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920615" y="10009781"/>
            <a:ext cx="4560570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10321290" y="10009781"/>
            <a:ext cx="3360420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A8C940-D4F8-4704-96A1-1AA9D5CE705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320324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439997" rtl="0" eaLnBrk="1" latinLnBrk="0" hangingPunct="1">
        <a:spcBef>
          <a:spcPct val="0"/>
        </a:spcBef>
        <a:buNone/>
        <a:defRPr sz="6929" kern="1200">
          <a:solidFill>
            <a:schemeClr val="tx1"/>
          </a:solidFill>
          <a:latin typeface="微軟正黑體" pitchFamily="34" charset="-120"/>
          <a:ea typeface="微軟正黑體" pitchFamily="34" charset="-120"/>
          <a:cs typeface="+mj-cs"/>
        </a:defRPr>
      </a:lvl1pPr>
    </p:titleStyle>
    <p:bodyStyle>
      <a:lvl1pPr marL="539999" indent="-539999" algn="l" defTabSz="1439997" rtl="0" eaLnBrk="1" latinLnBrk="0" hangingPunct="1">
        <a:spcBef>
          <a:spcPct val="20000"/>
        </a:spcBef>
        <a:buFont typeface="Arial" pitchFamily="34" charset="0"/>
        <a:buChar char="•"/>
        <a:defRPr sz="5039" kern="1200">
          <a:solidFill>
            <a:schemeClr val="tx1"/>
          </a:solidFill>
          <a:latin typeface="微軟正黑體" pitchFamily="34" charset="-120"/>
          <a:ea typeface="微軟正黑體" pitchFamily="34" charset="-120"/>
          <a:cs typeface="+mn-cs"/>
        </a:defRPr>
      </a:lvl1pPr>
      <a:lvl2pPr marL="1169998" indent="-449999" algn="l" defTabSz="1439997" rtl="0" eaLnBrk="1" latinLnBrk="0" hangingPunct="1">
        <a:spcBef>
          <a:spcPct val="20000"/>
        </a:spcBef>
        <a:buFont typeface="Arial" pitchFamily="34" charset="0"/>
        <a:buChar char="–"/>
        <a:defRPr sz="4409" kern="1200">
          <a:solidFill>
            <a:schemeClr val="tx1"/>
          </a:solidFill>
          <a:latin typeface="微軟正黑體" pitchFamily="34" charset="-120"/>
          <a:ea typeface="微軟正黑體" pitchFamily="34" charset="-120"/>
          <a:cs typeface="+mn-cs"/>
        </a:defRPr>
      </a:lvl2pPr>
      <a:lvl3pPr marL="1799996" indent="-359999" algn="l" defTabSz="1439997" rtl="0" eaLnBrk="1" latinLnBrk="0" hangingPunct="1">
        <a:spcBef>
          <a:spcPct val="20000"/>
        </a:spcBef>
        <a:buFont typeface="Arial" pitchFamily="34" charset="0"/>
        <a:buChar char="•"/>
        <a:defRPr sz="3780" kern="1200">
          <a:solidFill>
            <a:schemeClr val="tx1"/>
          </a:solidFill>
          <a:latin typeface="微軟正黑體" pitchFamily="34" charset="-120"/>
          <a:ea typeface="微軟正黑體" pitchFamily="34" charset="-120"/>
          <a:cs typeface="+mn-cs"/>
        </a:defRPr>
      </a:lvl3pPr>
      <a:lvl4pPr marL="2519995" indent="-359999" algn="l" defTabSz="1439997" rtl="0" eaLnBrk="1" latinLnBrk="0" hangingPunct="1">
        <a:spcBef>
          <a:spcPct val="20000"/>
        </a:spcBef>
        <a:buFont typeface="Arial" pitchFamily="34" charset="0"/>
        <a:buChar char="–"/>
        <a:defRPr sz="3150" kern="1200">
          <a:solidFill>
            <a:schemeClr val="tx1"/>
          </a:solidFill>
          <a:latin typeface="微軟正黑體" pitchFamily="34" charset="-120"/>
          <a:ea typeface="微軟正黑體" pitchFamily="34" charset="-120"/>
          <a:cs typeface="+mn-cs"/>
        </a:defRPr>
      </a:lvl4pPr>
      <a:lvl5pPr marL="3239994" indent="-359999" algn="l" defTabSz="1439997" rtl="0" eaLnBrk="1" latinLnBrk="0" hangingPunct="1">
        <a:spcBef>
          <a:spcPct val="20000"/>
        </a:spcBef>
        <a:buFont typeface="Arial" pitchFamily="34" charset="0"/>
        <a:buChar char="»"/>
        <a:defRPr sz="3150" kern="1200">
          <a:solidFill>
            <a:schemeClr val="tx1"/>
          </a:solidFill>
          <a:latin typeface="微軟正黑體" pitchFamily="34" charset="-120"/>
          <a:ea typeface="微軟正黑體" pitchFamily="34" charset="-120"/>
          <a:cs typeface="+mn-cs"/>
        </a:defRPr>
      </a:lvl5pPr>
      <a:lvl6pPr marL="3959992" indent="-359999" algn="l" defTabSz="1439997" rtl="0" eaLnBrk="1" latinLnBrk="0" hangingPunct="1">
        <a:spcBef>
          <a:spcPct val="20000"/>
        </a:spcBef>
        <a:buFont typeface="Arial" pitchFamily="34" charset="0"/>
        <a:buChar char="•"/>
        <a:defRPr sz="3150" kern="1200">
          <a:solidFill>
            <a:schemeClr val="tx1"/>
          </a:solidFill>
          <a:latin typeface="+mn-lt"/>
          <a:ea typeface="+mn-ea"/>
          <a:cs typeface="+mn-cs"/>
        </a:defRPr>
      </a:lvl6pPr>
      <a:lvl7pPr marL="4679991" indent="-359999" algn="l" defTabSz="1439997" rtl="0" eaLnBrk="1" latinLnBrk="0" hangingPunct="1">
        <a:spcBef>
          <a:spcPct val="20000"/>
        </a:spcBef>
        <a:buFont typeface="Arial" pitchFamily="34" charset="0"/>
        <a:buChar char="•"/>
        <a:defRPr sz="3150" kern="1200">
          <a:solidFill>
            <a:schemeClr val="tx1"/>
          </a:solidFill>
          <a:latin typeface="+mn-lt"/>
          <a:ea typeface="+mn-ea"/>
          <a:cs typeface="+mn-cs"/>
        </a:defRPr>
      </a:lvl7pPr>
      <a:lvl8pPr marL="5399989" indent="-359999" algn="l" defTabSz="1439997" rtl="0" eaLnBrk="1" latinLnBrk="0" hangingPunct="1">
        <a:spcBef>
          <a:spcPct val="20000"/>
        </a:spcBef>
        <a:buFont typeface="Arial" pitchFamily="34" charset="0"/>
        <a:buChar char="•"/>
        <a:defRPr sz="3150" kern="1200">
          <a:solidFill>
            <a:schemeClr val="tx1"/>
          </a:solidFill>
          <a:latin typeface="+mn-lt"/>
          <a:ea typeface="+mn-ea"/>
          <a:cs typeface="+mn-cs"/>
        </a:defRPr>
      </a:lvl8pPr>
      <a:lvl9pPr marL="6119988" indent="-359999" algn="l" defTabSz="1439997" rtl="0" eaLnBrk="1" latinLnBrk="0" hangingPunct="1">
        <a:spcBef>
          <a:spcPct val="20000"/>
        </a:spcBef>
        <a:buFont typeface="Arial" pitchFamily="34" charset="0"/>
        <a:buChar char="•"/>
        <a:defRPr sz="31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1pPr>
      <a:lvl2pPr marL="719999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2pPr>
      <a:lvl3pPr marL="1439997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3pPr>
      <a:lvl4pPr marL="2159996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4pPr>
      <a:lvl5pPr marL="2879994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5pPr>
      <a:lvl6pPr marL="3599993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6pPr>
      <a:lvl7pPr marL="4319991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7pPr>
      <a:lvl8pPr marL="5039990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8pPr>
      <a:lvl9pPr marL="5759988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HTML/Element/audio" TargetMode="External"/><Relationship Id="rId4" Type="http://schemas.openxmlformats.org/officeDocument/2006/relationships/hyperlink" Target="https://developer.mozilla.org/en-US/docs/Web/HTML/Element/video" TargetMode="Externa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3"/>
          <p:cNvSpPr txBox="1"/>
          <p:nvPr/>
        </p:nvSpPr>
        <p:spPr>
          <a:xfrm>
            <a:off x="5768808" y="7781196"/>
            <a:ext cx="2855270" cy="14665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4465" dirty="0"/>
              <a:t>Fanfan</a:t>
            </a:r>
          </a:p>
          <a:p>
            <a:pPr algn="ctr"/>
            <a:r>
              <a:rPr kumimoji="1" lang="en-US" altLang="zh-CN" sz="4465" dirty="0"/>
              <a:t>2018-08-30</a:t>
            </a:r>
            <a:endParaRPr kumimoji="1" lang="zh-CN" altLang="en-US" sz="4465" dirty="0"/>
          </a:p>
        </p:txBody>
      </p:sp>
      <p:sp>
        <p:nvSpPr>
          <p:cNvPr id="8" name="TextBox 7"/>
          <p:cNvSpPr txBox="1"/>
          <p:nvPr/>
        </p:nvSpPr>
        <p:spPr>
          <a:xfrm>
            <a:off x="3740060" y="2812263"/>
            <a:ext cx="691276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0" dirty="0">
                <a:latin typeface="Microsoft YaHei" charset="-122"/>
                <a:ea typeface="Microsoft YaHei" charset="-122"/>
                <a:cs typeface="Microsoft YaHei" charset="-122"/>
              </a:rPr>
              <a:t>MSE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884943" y="5119758"/>
            <a:ext cx="106230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dirty="0"/>
              <a:t>第一期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18273200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xmlns="" id="{9B26E0B6-F27E-5443-81AA-4450A1B88F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39" y="0"/>
            <a:ext cx="9122393" cy="513134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xmlns="" id="{677A6711-2DAB-914F-B9DB-454315FDC6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226" y="4421529"/>
            <a:ext cx="14401800" cy="1419633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xmlns="" id="{9AC4A43A-AA4A-1E47-9686-B9FF145E9B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86" y="5975945"/>
            <a:ext cx="14401800" cy="3684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00478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5">
            <a:extLst>
              <a:ext uri="{FF2B5EF4-FFF2-40B4-BE49-F238E27FC236}">
                <a16:creationId xmlns:a16="http://schemas.microsoft.com/office/drawing/2014/main" xmlns="" id="{051458DB-B4B2-5542-93DB-44A5E186B171}"/>
              </a:ext>
            </a:extLst>
          </p:cNvPr>
          <p:cNvSpPr txBox="1"/>
          <p:nvPr/>
        </p:nvSpPr>
        <p:spPr>
          <a:xfrm>
            <a:off x="2952428" y="1151409"/>
            <a:ext cx="7448321" cy="10617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6299" dirty="0">
                <a:latin typeface="Microsoft YaHei" charset="-122"/>
                <a:ea typeface="Microsoft YaHei" charset="-122"/>
                <a:cs typeface="Microsoft YaHei" charset="-122"/>
              </a:rPr>
              <a:t>web</a:t>
            </a:r>
            <a:r>
              <a:rPr lang="zh-CN" altLang="en-US" sz="6299" dirty="0">
                <a:latin typeface="Microsoft YaHei" charset="-122"/>
                <a:ea typeface="Microsoft YaHei" charset="-122"/>
                <a:cs typeface="Microsoft YaHei" charset="-122"/>
              </a:rPr>
              <a:t>直播视频流播放</a:t>
            </a:r>
            <a:endParaRPr lang="en-US" altLang="zh-CN" sz="6299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xmlns="" id="{A6D0667D-B5BB-AC4F-9DD2-A9515C2FAD26}"/>
              </a:ext>
            </a:extLst>
          </p:cNvPr>
          <p:cNvSpPr txBox="1"/>
          <p:nvPr/>
        </p:nvSpPr>
        <p:spPr>
          <a:xfrm>
            <a:off x="1887166" y="3988340"/>
            <a:ext cx="3720890" cy="35825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AutoNum type="arabicPeriod"/>
            </a:pPr>
            <a:r>
              <a:rPr kumimoji="1" lang="en-US" altLang="zh-CN" dirty="0"/>
              <a:t>RTMP</a:t>
            </a:r>
            <a:r>
              <a:rPr kumimoji="1" lang="zh-CN" altLang="en-US" dirty="0"/>
              <a:t> </a:t>
            </a:r>
            <a:r>
              <a:rPr kumimoji="1" lang="en-US" altLang="zh-CN" dirty="0"/>
              <a:t>flash </a:t>
            </a:r>
            <a:r>
              <a:rPr kumimoji="1" lang="zh-CN" altLang="en-US" dirty="0"/>
              <a:t>播放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zh-CN" dirty="0"/>
              <a:t>TCP</a:t>
            </a:r>
            <a:r>
              <a:rPr kumimoji="1" lang="zh-CN" altLang="en-US" dirty="0"/>
              <a:t>长链接；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zh-CN" dirty="0"/>
              <a:t>Adobe</a:t>
            </a:r>
            <a:r>
              <a:rPr kumimoji="1" lang="zh-CN" altLang="en-US" dirty="0"/>
              <a:t> 专利协议；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zh-CN" dirty="0" err="1"/>
              <a:t>ios</a:t>
            </a:r>
            <a:r>
              <a:rPr kumimoji="1" lang="zh-CN" altLang="en-US" dirty="0"/>
              <a:t>绝缘；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dirty="0"/>
              <a:t>有可能被墙；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dirty="0"/>
              <a:t> </a:t>
            </a:r>
            <a:r>
              <a:rPr kumimoji="1" lang="en-US" altLang="zh-CN" dirty="0"/>
              <a:t>PC</a:t>
            </a:r>
            <a:r>
              <a:rPr kumimoji="1" lang="zh-CN" altLang="en-US" dirty="0"/>
              <a:t> </a:t>
            </a:r>
            <a:r>
              <a:rPr kumimoji="1" lang="en-US" altLang="zh-CN" dirty="0"/>
              <a:t>web</a:t>
            </a:r>
            <a:r>
              <a:rPr kumimoji="1" lang="zh-CN" altLang="en-US" dirty="0"/>
              <a:t> 广泛支持；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dirty="0"/>
              <a:t>延迟较小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kumimoji="1"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xmlns="" id="{E2558CA2-9800-4B47-857F-9776B56488CB}"/>
              </a:ext>
            </a:extLst>
          </p:cNvPr>
          <p:cNvSpPr txBox="1"/>
          <p:nvPr/>
        </p:nvSpPr>
        <p:spPr>
          <a:xfrm>
            <a:off x="6590698" y="3988339"/>
            <a:ext cx="7090403" cy="35825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2.</a:t>
            </a:r>
            <a:r>
              <a:rPr kumimoji="1" lang="zh-CN" altLang="en-US" dirty="0"/>
              <a:t> </a:t>
            </a:r>
            <a:r>
              <a:rPr kumimoji="1" lang="en-US" altLang="zh-CN" dirty="0"/>
              <a:t>HLS</a:t>
            </a:r>
            <a:r>
              <a:rPr kumimoji="1" lang="zh-CN" altLang="en-US" dirty="0"/>
              <a:t>协议 </a:t>
            </a:r>
            <a:r>
              <a:rPr kumimoji="1" lang="en-US" altLang="zh-CN" dirty="0"/>
              <a:t>IOS</a:t>
            </a:r>
            <a:r>
              <a:rPr kumimoji="1" lang="zh-CN" altLang="en-US" dirty="0"/>
              <a:t> 设备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dirty="0"/>
              <a:t>基于</a:t>
            </a:r>
            <a:r>
              <a:rPr kumimoji="1" lang="en-US" altLang="zh-CN" dirty="0"/>
              <a:t>HTTP</a:t>
            </a:r>
            <a:r>
              <a:rPr kumimoji="1" lang="zh-CN" altLang="en-US" dirty="0"/>
              <a:t>的流媒体传输协议；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zh-CN" dirty="0"/>
              <a:t>http</a:t>
            </a:r>
            <a:r>
              <a:rPr kumimoji="1" lang="zh-CN" altLang="en-US" dirty="0"/>
              <a:t>短链接；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zh-CN" dirty="0"/>
              <a:t>80</a:t>
            </a:r>
            <a:r>
              <a:rPr kumimoji="1" lang="zh-CN" altLang="en-US" dirty="0"/>
              <a:t>端口，不会被墙；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dirty="0"/>
              <a:t>高版本安卓和</a:t>
            </a:r>
            <a:r>
              <a:rPr kumimoji="1" lang="en-US" altLang="zh-CN" dirty="0"/>
              <a:t>IOS</a:t>
            </a:r>
            <a:r>
              <a:rPr kumimoji="1" lang="zh-CN" altLang="en-US" dirty="0"/>
              <a:t> </a:t>
            </a:r>
            <a:r>
              <a:rPr kumimoji="1" lang="en-US" altLang="zh-CN" dirty="0"/>
              <a:t>HTML5</a:t>
            </a:r>
            <a:r>
              <a:rPr kumimoji="1" lang="zh-CN" altLang="en-US" dirty="0"/>
              <a:t> 可以直接播放；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dirty="0"/>
              <a:t>跨平台；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dirty="0"/>
              <a:t> 延迟相对较高；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kumimoji="1"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xmlns="" id="{A8B838E7-06CC-3740-BE80-376F00BF36F9}"/>
              </a:ext>
            </a:extLst>
          </p:cNvPr>
          <p:cNvSpPr txBox="1"/>
          <p:nvPr/>
        </p:nvSpPr>
        <p:spPr>
          <a:xfrm flipH="1">
            <a:off x="1869443" y="8136185"/>
            <a:ext cx="7978242" cy="528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如何做到低版本安卓以及</a:t>
            </a:r>
            <a:r>
              <a:rPr kumimoji="1" lang="en-US" altLang="zh-CN" dirty="0"/>
              <a:t>pc</a:t>
            </a:r>
            <a:r>
              <a:rPr kumimoji="1" lang="zh-CN" altLang="en-US" dirty="0"/>
              <a:t> </a:t>
            </a:r>
            <a:r>
              <a:rPr kumimoji="1" lang="en-US" altLang="zh-CN" dirty="0"/>
              <a:t>chrome</a:t>
            </a:r>
            <a:r>
              <a:rPr kumimoji="1" lang="zh-CN" altLang="en-US" dirty="0"/>
              <a:t>上支持</a:t>
            </a:r>
            <a:r>
              <a:rPr kumimoji="1" lang="en-US" altLang="zh-CN" dirty="0"/>
              <a:t>HLS</a:t>
            </a:r>
            <a:r>
              <a:rPr kumimoji="1" lang="zh-CN" altLang="en-US" dirty="0"/>
              <a:t>？</a:t>
            </a:r>
          </a:p>
        </p:txBody>
      </p:sp>
    </p:spTree>
    <p:extLst>
      <p:ext uri="{BB962C8B-B14F-4D97-AF65-F5344CB8AC3E}">
        <p14:creationId xmlns:p14="http://schemas.microsoft.com/office/powerpoint/2010/main" val="39585193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>
            <a:extLst>
              <a:ext uri="{FF2B5EF4-FFF2-40B4-BE49-F238E27FC236}">
                <a16:creationId xmlns:a16="http://schemas.microsoft.com/office/drawing/2014/main" xmlns="" id="{4594E1BD-2426-4046-968E-348AAB8E116E}"/>
              </a:ext>
            </a:extLst>
          </p:cNvPr>
          <p:cNvSpPr txBox="1"/>
          <p:nvPr/>
        </p:nvSpPr>
        <p:spPr>
          <a:xfrm>
            <a:off x="5112668" y="1007393"/>
            <a:ext cx="1691489" cy="10617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6299" dirty="0">
                <a:latin typeface="Microsoft YaHei" charset="-122"/>
                <a:ea typeface="Microsoft YaHei" charset="-122"/>
                <a:cs typeface="Microsoft YaHei" charset="-122"/>
              </a:rPr>
              <a:t>HLS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xmlns="" id="{CF3056F5-5675-8E41-9E0B-1A5FE5A04AEB}"/>
              </a:ext>
            </a:extLst>
          </p:cNvPr>
          <p:cNvSpPr txBox="1"/>
          <p:nvPr/>
        </p:nvSpPr>
        <p:spPr>
          <a:xfrm>
            <a:off x="1609208" y="2735585"/>
            <a:ext cx="8698407" cy="18374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dirty="0"/>
              <a:t>苹果公司强推的基于</a:t>
            </a:r>
            <a:r>
              <a:rPr kumimoji="1" lang="en-US" altLang="zh-CN" dirty="0"/>
              <a:t>HTTP</a:t>
            </a:r>
            <a:r>
              <a:rPr kumimoji="1" lang="zh-CN" altLang="en-US" dirty="0"/>
              <a:t>的流媒体网络传输协议；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dirty="0"/>
              <a:t>视频的封装格式是</a:t>
            </a:r>
            <a:r>
              <a:rPr kumimoji="1" lang="en-US" altLang="zh-CN" dirty="0"/>
              <a:t>TS</a:t>
            </a:r>
            <a:r>
              <a:rPr kumimoji="1" lang="zh-CN" altLang="en-US" dirty="0"/>
              <a:t>、视频编码必须是</a:t>
            </a:r>
            <a:r>
              <a:rPr kumimoji="1" lang="en-US" altLang="zh-CN" dirty="0"/>
              <a:t>H264</a:t>
            </a:r>
            <a:r>
              <a:rPr kumimoji="1" lang="zh-CN" altLang="en-US" dirty="0"/>
              <a:t>；</a:t>
            </a:r>
            <a:endParaRPr kumimoji="1"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dirty="0"/>
              <a:t>由</a:t>
            </a:r>
            <a:r>
              <a:rPr kumimoji="1" lang="en-US" altLang="zh-CN" dirty="0"/>
              <a:t>m3u8</a:t>
            </a:r>
            <a:r>
              <a:rPr kumimoji="1" lang="zh-CN" altLang="en-US" dirty="0"/>
              <a:t>文件控制播放</a:t>
            </a:r>
            <a:endParaRPr kumimoji="1" lang="en-US" altLang="zh-CN" dirty="0"/>
          </a:p>
          <a:p>
            <a:endParaRPr kumimoji="1"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xmlns="" id="{CE00A66D-0BFC-DA42-B36D-D2009A5E33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73011"/>
            <a:ext cx="14401800" cy="5129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2367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2616AD8B-F9D7-7144-8386-55221301AD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6324" y="503337"/>
            <a:ext cx="8991600" cy="919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4789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xmlns="" id="{DAA3A28A-7674-AC4F-B39B-BD07FBEC7FAE}"/>
              </a:ext>
            </a:extLst>
          </p:cNvPr>
          <p:cNvSpPr txBox="1"/>
          <p:nvPr/>
        </p:nvSpPr>
        <p:spPr>
          <a:xfrm>
            <a:off x="9618785" y="1072662"/>
            <a:ext cx="184731" cy="5286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648172" y="1350227"/>
            <a:ext cx="13033448" cy="22736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kumimoji="1" lang="zh-CN" altLang="en-US" dirty="0" smtClean="0"/>
              <a:t>请求</a:t>
            </a:r>
            <a:r>
              <a:rPr kumimoji="1" lang="en-US" altLang="zh-CN" dirty="0" smtClean="0"/>
              <a:t>.m3u8</a:t>
            </a:r>
            <a:r>
              <a:rPr kumimoji="1" lang="zh-CN" altLang="en-US" dirty="0" smtClean="0"/>
              <a:t>索引文件</a:t>
            </a:r>
            <a:endParaRPr kumimoji="1" lang="en-US" altLang="zh-CN" dirty="0" smtClean="0"/>
          </a:p>
          <a:p>
            <a:pPr marL="514350" indent="-514350">
              <a:buFont typeface="+mj-lt"/>
              <a:buAutoNum type="arabicPeriod"/>
            </a:pPr>
            <a:r>
              <a:rPr kumimoji="1" lang="en-US" altLang="zh-CN" dirty="0" smtClean="0"/>
              <a:t>XHR</a:t>
            </a:r>
            <a:r>
              <a:rPr kumimoji="1" lang="zh-CN" altLang="en-US" dirty="0" smtClean="0"/>
              <a:t>依次请求索引文件中的</a:t>
            </a:r>
            <a:r>
              <a:rPr kumimoji="1" lang="en-US" altLang="zh-CN" dirty="0" err="1" smtClean="0"/>
              <a:t>ts</a:t>
            </a:r>
            <a:r>
              <a:rPr kumimoji="1" lang="zh-CN" altLang="en-US" dirty="0" smtClean="0"/>
              <a:t>文件</a:t>
            </a:r>
            <a:endParaRPr kumimoji="1" lang="en-US" altLang="zh-CN" dirty="0" smtClean="0"/>
          </a:p>
          <a:p>
            <a:pPr marL="514350" indent="-514350">
              <a:buFont typeface="+mj-lt"/>
              <a:buAutoNum type="arabicPeriod"/>
            </a:pPr>
            <a:r>
              <a:rPr kumimoji="1" lang="zh-CN" altLang="en-US" dirty="0" smtClean="0"/>
              <a:t>将</a:t>
            </a:r>
            <a:r>
              <a:rPr kumimoji="1" lang="en-US" altLang="zh-CN" dirty="0" smtClean="0"/>
              <a:t>t</a:t>
            </a:r>
            <a:r>
              <a:rPr kumimoji="1" lang="zh-CN" altLang="en-US" dirty="0" smtClean="0"/>
              <a:t>请求到的二进制数据</a:t>
            </a:r>
            <a:r>
              <a:rPr kumimoji="1" lang="en-US" altLang="zh-CN" dirty="0" err="1" smtClean="0"/>
              <a:t>arrayBuffer</a:t>
            </a:r>
            <a:r>
              <a:rPr kumimoji="1" lang="zh-CN" altLang="en-US" dirty="0" smtClean="0"/>
              <a:t>数据使用</a:t>
            </a:r>
            <a:r>
              <a:rPr kumimoji="1" lang="en-US" altLang="zh-CN" dirty="0" smtClean="0"/>
              <a:t>MSE</a:t>
            </a:r>
            <a:r>
              <a:rPr kumimoji="1" lang="zh-CN" altLang="en-US" dirty="0" smtClean="0"/>
              <a:t>的</a:t>
            </a:r>
            <a:r>
              <a:rPr lang="en-US" altLang="zh-CN" dirty="0" err="1" smtClean="0"/>
              <a:t>appendBuffer</a:t>
            </a:r>
            <a:r>
              <a:rPr lang="zh-CN" altLang="en-US" dirty="0" smtClean="0"/>
              <a:t> 进行</a:t>
            </a:r>
            <a:r>
              <a:rPr lang="en-US" altLang="zh-CN" dirty="0" smtClean="0"/>
              <a:t>buffer</a:t>
            </a:r>
            <a:r>
              <a:rPr lang="zh-CN" altLang="en-US" dirty="0" smtClean="0"/>
              <a:t>的封装 ，合流播放</a:t>
            </a:r>
            <a:endParaRPr lang="en-US" altLang="zh-CN" dirty="0" smtClean="0"/>
          </a:p>
          <a:p>
            <a:pPr marL="514350" indent="-514350">
              <a:buFont typeface="+mj-lt"/>
              <a:buAutoNum type="arabicPeriod"/>
            </a:pPr>
            <a:r>
              <a:rPr kumimoji="1" lang="zh-CN" altLang="en-US" dirty="0" smtClean="0"/>
              <a:t>更新</a:t>
            </a:r>
            <a:r>
              <a:rPr kumimoji="1" lang="en-US" altLang="zh-CN" dirty="0" smtClean="0"/>
              <a:t>.m3u8</a:t>
            </a:r>
            <a:r>
              <a:rPr kumimoji="1" lang="zh-CN" altLang="en-US" dirty="0" smtClean="0"/>
              <a:t>文件，重复以上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496" y="4247753"/>
            <a:ext cx="14020800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6443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440260" y="2663577"/>
            <a:ext cx="11081181" cy="44550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 smtClean="0"/>
              <a:t>MediaSource</a:t>
            </a:r>
            <a:r>
              <a:rPr lang="en-US" altLang="zh-CN" dirty="0" smtClean="0"/>
              <a:t>:  MSE API,</a:t>
            </a:r>
            <a:r>
              <a:rPr lang="zh-CN" altLang="en-US" dirty="0" smtClean="0"/>
              <a:t>可以绑定一个</a:t>
            </a:r>
            <a:r>
              <a:rPr lang="en-US" altLang="zh-CN" dirty="0" err="1" smtClean="0"/>
              <a:t>HtmlMediaElement</a:t>
            </a:r>
            <a:r>
              <a:rPr lang="zh-CN" altLang="en-US" dirty="0" smtClean="0"/>
              <a:t>上播放；</a:t>
            </a:r>
            <a:endParaRPr lang="en-US" altLang="zh-CN" dirty="0" smtClean="0"/>
          </a:p>
          <a:p>
            <a:r>
              <a:rPr kumimoji="1" lang="en-US" altLang="zh-CN" dirty="0" err="1" smtClean="0"/>
              <a:t>MediaSource.souceBuffers</a:t>
            </a:r>
            <a:r>
              <a:rPr kumimoji="1" lang="en-US" altLang="zh-CN" dirty="0" smtClean="0"/>
              <a:t>: </a:t>
            </a:r>
            <a:r>
              <a:rPr kumimoji="1" lang="zh-CN" altLang="en-US" dirty="0" smtClean="0"/>
              <a:t>存储</a:t>
            </a:r>
            <a:r>
              <a:rPr kumimoji="1" lang="en-US" altLang="zh-CN" dirty="0" err="1" smtClean="0"/>
              <a:t>sourceBuffer</a:t>
            </a:r>
            <a:r>
              <a:rPr kumimoji="1" lang="en-US" altLang="zh-CN" dirty="0" smtClean="0"/>
              <a:t>,</a:t>
            </a:r>
            <a:r>
              <a:rPr kumimoji="1" lang="zh-CN" altLang="en-US" dirty="0" smtClean="0"/>
              <a:t> 返回一个</a:t>
            </a:r>
            <a:r>
              <a:rPr kumimoji="1" lang="en-US" altLang="zh-CN" dirty="0" err="1" smtClean="0"/>
              <a:t>sourceBuffer</a:t>
            </a:r>
            <a:r>
              <a:rPr kumimoji="1" lang="zh-CN" altLang="en-US" dirty="0" smtClean="0"/>
              <a:t> 列表；</a:t>
            </a:r>
            <a:endParaRPr kumimoji="1" lang="en-US" altLang="zh-CN" dirty="0" smtClean="0"/>
          </a:p>
          <a:p>
            <a:r>
              <a:rPr kumimoji="1" lang="en-US" altLang="zh-CN" dirty="0" err="1" smtClean="0"/>
              <a:t>MediaSource.readyState</a:t>
            </a:r>
            <a:r>
              <a:rPr kumimoji="1" lang="en-US" altLang="zh-CN" dirty="0" smtClean="0"/>
              <a:t>:  1. closed </a:t>
            </a:r>
            <a:r>
              <a:rPr kumimoji="1" lang="zh-CN" altLang="en-US" dirty="0" smtClean="0"/>
              <a:t>没有绑定一个媒体元素 </a:t>
            </a:r>
            <a:r>
              <a:rPr kumimoji="1" lang="en-US" altLang="zh-CN" dirty="0" smtClean="0"/>
              <a:t>2.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open</a:t>
            </a:r>
            <a:r>
              <a:rPr kumimoji="1" lang="zh-CN" altLang="en-US" dirty="0" smtClean="0"/>
              <a:t>已经绑定并准备接受数据 </a:t>
            </a:r>
            <a:r>
              <a:rPr kumimoji="1" lang="en-US" altLang="zh-CN" dirty="0" smtClean="0"/>
              <a:t>2. ended </a:t>
            </a:r>
            <a:r>
              <a:rPr kumimoji="1" lang="zh-CN" altLang="en-US" dirty="0" smtClean="0"/>
              <a:t>绑定</a:t>
            </a:r>
            <a:r>
              <a:rPr kumimoji="1" lang="zh-CN" altLang="en-US" dirty="0"/>
              <a:t>但是 流已经被</a:t>
            </a:r>
            <a:r>
              <a:rPr kumimoji="1" lang="zh-CN" altLang="en-US" dirty="0" smtClean="0"/>
              <a:t>关闭；</a:t>
            </a:r>
            <a:endParaRPr kumimoji="1" lang="en-US" altLang="zh-CN" dirty="0"/>
          </a:p>
          <a:p>
            <a:r>
              <a:rPr kumimoji="1" lang="en-US" altLang="zh-CN" dirty="0" err="1" smtClean="0"/>
              <a:t>MediaSource.isTypeSupported</a:t>
            </a:r>
            <a:r>
              <a:rPr kumimoji="1" lang="en-US" altLang="zh-CN" dirty="0" smtClean="0"/>
              <a:t>(mime)</a:t>
            </a:r>
            <a:r>
              <a:rPr kumimoji="1" lang="zh-CN" altLang="en-US" dirty="0" smtClean="0"/>
              <a:t>：判断当前浏览器是否支持传入的编码；</a:t>
            </a:r>
            <a:endParaRPr kumimoji="1" lang="en-US" altLang="zh-CN" dirty="0" smtClean="0"/>
          </a:p>
          <a:p>
            <a:r>
              <a:rPr kumimoji="1" lang="en-US" altLang="zh-CN" dirty="0" err="1" smtClean="0"/>
              <a:t>MediaSource.addSourceBuffer</a:t>
            </a:r>
            <a:r>
              <a:rPr kumimoji="1" lang="en-US" altLang="zh-CN" dirty="0" smtClean="0"/>
              <a:t>(mime): </a:t>
            </a:r>
            <a:r>
              <a:rPr kumimoji="1" lang="zh-CN" altLang="en-US" dirty="0" smtClean="0"/>
              <a:t>创建一个传入</a:t>
            </a:r>
            <a:r>
              <a:rPr kumimoji="1" lang="en-US" altLang="zh-CN" dirty="0" smtClean="0"/>
              <a:t>mime</a:t>
            </a:r>
            <a:r>
              <a:rPr kumimoji="1" lang="zh-CN" altLang="en-US" dirty="0" smtClean="0"/>
              <a:t> 类型的</a:t>
            </a:r>
            <a:r>
              <a:rPr kumimoji="1" lang="en-US" altLang="zh-CN" dirty="0" err="1" smtClean="0"/>
              <a:t>SourceBuffer</a:t>
            </a:r>
            <a:endParaRPr kumimoji="1" lang="en-US" altLang="zh-CN" dirty="0"/>
          </a:p>
          <a:p>
            <a:r>
              <a:rPr kumimoji="1" lang="en-US" altLang="zh-CN" dirty="0" err="1" smtClean="0"/>
              <a:t>SourceBuffer</a:t>
            </a:r>
            <a:r>
              <a:rPr kumimoji="1" lang="zh-CN" altLang="en-US" dirty="0" smtClean="0"/>
              <a:t>：可理解为具体的音视频轨道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35165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164" y="1511449"/>
            <a:ext cx="12522200" cy="27686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914400" y="833120"/>
            <a:ext cx="2922916" cy="5286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第一级</a:t>
            </a:r>
            <a:r>
              <a:rPr kumimoji="1" lang="en-US" altLang="zh-CN" dirty="0" smtClean="0"/>
              <a:t>m3u8</a:t>
            </a:r>
            <a:r>
              <a:rPr kumimoji="1" lang="zh-CN" altLang="en-US" dirty="0" smtClean="0"/>
              <a:t>文件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457033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843456" y="575345"/>
            <a:ext cx="6769802" cy="10617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6299" dirty="0">
                <a:latin typeface="Microsoft YaHei" charset="-122"/>
                <a:ea typeface="Microsoft YaHei" charset="-122"/>
                <a:cs typeface="Microsoft YaHei" charset="-122"/>
              </a:rPr>
              <a:t>清除旧的缓存文件</a:t>
            </a:r>
            <a:endParaRPr lang="en-US" sz="6299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xmlns="" id="{7C2E7015-CF5D-A446-9B43-9FE4D031F5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1773" y="1943497"/>
            <a:ext cx="10513168" cy="7796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4857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305296" y="4719506"/>
            <a:ext cx="5655714" cy="10617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6299" dirty="0">
                <a:latin typeface="Microsoft YaHei" charset="-122"/>
                <a:ea typeface="Microsoft YaHei" charset="-122"/>
                <a:cs typeface="Microsoft YaHei" charset="-122"/>
              </a:rPr>
              <a:t>Thanks</a:t>
            </a:r>
            <a:r>
              <a:rPr lang="zh-CN" altLang="en-US" sz="6299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sz="6299" dirty="0">
                <a:latin typeface="Microsoft YaHei" charset="-122"/>
                <a:ea typeface="Microsoft YaHei" charset="-122"/>
                <a:cs typeface="Microsoft YaHei" charset="-122"/>
              </a:rPr>
              <a:t>&amp;</a:t>
            </a:r>
            <a:r>
              <a:rPr lang="zh-CN" altLang="en-US" sz="6299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sz="6299" dirty="0">
                <a:latin typeface="Microsoft YaHei" charset="-122"/>
                <a:ea typeface="Microsoft YaHei" charset="-122"/>
                <a:cs typeface="Microsoft YaHei" charset="-122"/>
              </a:rPr>
              <a:t>Q/A</a:t>
            </a:r>
            <a:endParaRPr lang="en-US" sz="6299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952293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文本框 75"/>
          <p:cNvSpPr txBox="1"/>
          <p:nvPr/>
        </p:nvSpPr>
        <p:spPr>
          <a:xfrm>
            <a:off x="1649504" y="1495525"/>
            <a:ext cx="1101968" cy="976421"/>
          </a:xfrm>
          <a:prstGeom prst="rect">
            <a:avLst/>
          </a:prstGeom>
          <a:solidFill>
            <a:schemeClr val="accent2"/>
          </a:solidFill>
        </p:spPr>
        <p:txBody>
          <a:bodyPr wrap="square" lIns="144018" tIns="72009" rIns="144018" bIns="72009" rtlCol="0">
            <a:spAutoFit/>
          </a:bodyPr>
          <a:lstStyle/>
          <a:p>
            <a:r>
              <a:rPr kumimoji="1" lang="en-US" altLang="zh-CN" sz="5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01</a:t>
            </a:r>
            <a:endParaRPr kumimoji="1" lang="zh-CN" altLang="en-US" sz="5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1" name="文本框 75"/>
          <p:cNvSpPr txBox="1"/>
          <p:nvPr/>
        </p:nvSpPr>
        <p:spPr>
          <a:xfrm>
            <a:off x="1657502" y="2809012"/>
            <a:ext cx="1101968" cy="976421"/>
          </a:xfrm>
          <a:prstGeom prst="rect">
            <a:avLst/>
          </a:prstGeom>
          <a:solidFill>
            <a:schemeClr val="accent2"/>
          </a:solidFill>
        </p:spPr>
        <p:txBody>
          <a:bodyPr wrap="square" lIns="144018" tIns="72009" rIns="144018" bIns="72009" rtlCol="0">
            <a:spAutoFit/>
          </a:bodyPr>
          <a:lstStyle/>
          <a:p>
            <a:r>
              <a:rPr kumimoji="1" lang="en-US" altLang="zh-CN" sz="5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02</a:t>
            </a:r>
            <a:endParaRPr kumimoji="1" lang="zh-CN" altLang="en-US" sz="5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2" name="文本框 75"/>
          <p:cNvSpPr txBox="1"/>
          <p:nvPr/>
        </p:nvSpPr>
        <p:spPr>
          <a:xfrm>
            <a:off x="1649504" y="4112300"/>
            <a:ext cx="1101968" cy="976421"/>
          </a:xfrm>
          <a:prstGeom prst="rect">
            <a:avLst/>
          </a:prstGeom>
          <a:solidFill>
            <a:schemeClr val="accent2"/>
          </a:solidFill>
        </p:spPr>
        <p:txBody>
          <a:bodyPr wrap="square" lIns="144018" tIns="72009" rIns="144018" bIns="72009" rtlCol="0">
            <a:spAutoFit/>
          </a:bodyPr>
          <a:lstStyle/>
          <a:p>
            <a:r>
              <a:rPr kumimoji="1" lang="en-US" altLang="zh-CN" sz="5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03</a:t>
            </a:r>
            <a:endParaRPr kumimoji="1" lang="zh-CN" altLang="en-US" sz="5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5" name="矩形 31"/>
          <p:cNvSpPr/>
          <p:nvPr/>
        </p:nvSpPr>
        <p:spPr>
          <a:xfrm>
            <a:off x="2994046" y="1585145"/>
            <a:ext cx="450303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是</a:t>
            </a:r>
            <a:r>
              <a:rPr kumimoji="1" lang="zh-CN" altLang="en-US" sz="3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什么</a:t>
            </a:r>
          </a:p>
        </p:txBody>
      </p:sp>
      <p:sp>
        <p:nvSpPr>
          <p:cNvPr id="86" name="矩形 33"/>
          <p:cNvSpPr/>
          <p:nvPr/>
        </p:nvSpPr>
        <p:spPr>
          <a:xfrm>
            <a:off x="3010115" y="2965901"/>
            <a:ext cx="3100529" cy="6701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zh-CN" altLang="en-US" sz="3200" dirty="0">
                <a:latin typeface="微软雅黑" pitchFamily="34" charset="-122"/>
                <a:ea typeface="微软雅黑" pitchFamily="34" charset="-122"/>
              </a:rPr>
              <a:t>为什么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xmlns="" id="{FB816734-1741-0E4F-A781-813CE088A1F4}"/>
              </a:ext>
            </a:extLst>
          </p:cNvPr>
          <p:cNvSpPr txBox="1"/>
          <p:nvPr/>
        </p:nvSpPr>
        <p:spPr>
          <a:xfrm>
            <a:off x="3010115" y="4336207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200" dirty="0">
                <a:latin typeface="微软雅黑" pitchFamily="34" charset="-122"/>
                <a:ea typeface="微软雅黑" pitchFamily="34" charset="-122"/>
              </a:rPr>
              <a:t>怎么办</a:t>
            </a:r>
          </a:p>
        </p:txBody>
      </p:sp>
    </p:spTree>
    <p:extLst>
      <p:ext uri="{BB962C8B-B14F-4D97-AF65-F5344CB8AC3E}">
        <p14:creationId xmlns:p14="http://schemas.microsoft.com/office/powerpoint/2010/main" val="36144024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81"/>
          <p:cNvSpPr txBox="1"/>
          <p:nvPr/>
        </p:nvSpPr>
        <p:spPr>
          <a:xfrm>
            <a:off x="4896091" y="3048000"/>
            <a:ext cx="5112086" cy="4762073"/>
          </a:xfrm>
          <a:prstGeom prst="rect">
            <a:avLst/>
          </a:prstGeom>
          <a:noFill/>
        </p:spPr>
        <p:txBody>
          <a:bodyPr wrap="square" lIns="144018" tIns="72009" rIns="144018" bIns="72009" rtlCol="0">
            <a:spAutoFit/>
          </a:bodyPr>
          <a:lstStyle/>
          <a:p>
            <a:r>
              <a:rPr kumimoji="1" lang="en-US" altLang="zh-CN" sz="30000" dirty="0">
                <a:solidFill>
                  <a:schemeClr val="accent5">
                    <a:lumMod val="20000"/>
                    <a:lumOff val="80000"/>
                  </a:schemeClr>
                </a:solidFill>
                <a:latin typeface="Century Gothic" pitchFamily="34" charset="0"/>
              </a:rPr>
              <a:t>01</a:t>
            </a:r>
            <a:endParaRPr kumimoji="1" lang="zh-CN" altLang="en-US" sz="30000" dirty="0">
              <a:solidFill>
                <a:schemeClr val="accent5">
                  <a:lumMod val="20000"/>
                  <a:lumOff val="80000"/>
                </a:schemeClr>
              </a:solidFill>
              <a:latin typeface="Century Gothic" pitchFamily="34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3583927" y="4875038"/>
            <a:ext cx="6447599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6600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MSE</a:t>
            </a:r>
            <a:r>
              <a:rPr lang="zh-CN" altLang="en-US" sz="6600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zh-CN" altLang="en-US" sz="66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Microsoft YaHei" charset="-122"/>
                <a:ea typeface="Microsoft YaHei" charset="-122"/>
                <a:cs typeface="Microsoft YaHei" charset="-122"/>
              </a:rPr>
              <a:t>是什么？？</a:t>
            </a:r>
            <a:endParaRPr lang="en-US" sz="6600" dirty="0">
              <a:solidFill>
                <a:schemeClr val="tx1">
                  <a:lumMod val="85000"/>
                  <a:lumOff val="15000"/>
                </a:schemeClr>
              </a:solidFill>
              <a:effectLst/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450608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xmlns="" id="{49FAEC9C-D9B5-EE46-BDD9-08FE4087E1B9}"/>
              </a:ext>
            </a:extLst>
          </p:cNvPr>
          <p:cNvSpPr txBox="1"/>
          <p:nvPr/>
        </p:nvSpPr>
        <p:spPr>
          <a:xfrm>
            <a:off x="864196" y="2087513"/>
            <a:ext cx="13124871" cy="183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MSE: </a:t>
            </a:r>
          </a:p>
          <a:p>
            <a:r>
              <a:rPr lang="en-US" altLang="zh-CN" dirty="0"/>
              <a:t>The Media Source Extensions API (MSE) provides functionality </a:t>
            </a:r>
            <a:r>
              <a:rPr lang="en-US" altLang="zh-CN" dirty="0" err="1"/>
              <a:t>enablingplugin</a:t>
            </a:r>
            <a:r>
              <a:rPr lang="en-US" altLang="zh-CN" dirty="0"/>
              <a:t>-free web-based streaming media. Using MSE, media streams can be created via JavaScript, and played using </a:t>
            </a:r>
            <a:r>
              <a:rPr lang="en-US" altLang="zh-CN" dirty="0">
                <a:hlinkClick r:id="rId3" tooltip="The HTML &lt;audio&gt; element is used to embed sound content in documents. It may contain one or more audio sources, represented using the src attribute or the &lt;source&gt; element: the browser will choose the most suitable one. It can also be the destination for streamed media, using a MediaStream."/>
              </a:rPr>
              <a:t>&lt;audio&gt;</a:t>
            </a:r>
            <a:r>
              <a:rPr lang="en-US" altLang="zh-CN" dirty="0"/>
              <a:t> and </a:t>
            </a:r>
            <a:r>
              <a:rPr lang="en-US" altLang="zh-CN" dirty="0">
                <a:hlinkClick r:id="rId4" tooltip="The HTML Video element (&lt;video&gt;) embeds a media player which supports video playback into the document."/>
              </a:rPr>
              <a:t>&lt;video&gt;</a:t>
            </a:r>
            <a:r>
              <a:rPr lang="en-US" altLang="zh-CN" dirty="0"/>
              <a:t>elements.</a:t>
            </a:r>
            <a:endParaRPr kumimoji="1"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xmlns="" id="{D0F59E6F-DCC8-B74D-8DE0-DC6FD175248E}"/>
              </a:ext>
            </a:extLst>
          </p:cNvPr>
          <p:cNvSpPr txBox="1"/>
          <p:nvPr/>
        </p:nvSpPr>
        <p:spPr>
          <a:xfrm>
            <a:off x="492681" y="5255865"/>
            <a:ext cx="13867899" cy="14011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MSE</a:t>
            </a:r>
            <a:r>
              <a:rPr kumimoji="1" lang="zh-CN" altLang="en-US" dirty="0"/>
              <a:t>给予了</a:t>
            </a:r>
            <a:r>
              <a:rPr kumimoji="1" lang="en-US" altLang="zh-CN" dirty="0"/>
              <a:t>JS</a:t>
            </a:r>
            <a:r>
              <a:rPr kumimoji="1" lang="zh-CN" altLang="en-US" dirty="0"/>
              <a:t>处理、控制媒体数据的能力，使用</a:t>
            </a:r>
            <a:r>
              <a:rPr kumimoji="1" lang="en-US" altLang="zh-CN" dirty="0"/>
              <a:t>MSE</a:t>
            </a:r>
            <a:r>
              <a:rPr kumimoji="1" lang="zh-CN" altLang="en-US" dirty="0"/>
              <a:t> 开发者可以在不需要插件的情况下</a:t>
            </a:r>
            <a:endParaRPr kumimoji="1" lang="en-US" altLang="zh-CN" dirty="0"/>
          </a:p>
          <a:p>
            <a:r>
              <a:rPr kumimoji="1" lang="zh-CN" altLang="en-US" dirty="0"/>
              <a:t>动态修改媒体流，封装流媒体、转码等，针对不同的网络环境、设备适配对应的视频</a:t>
            </a:r>
            <a:endParaRPr kumimoji="1" lang="en-US" altLang="zh-CN" dirty="0"/>
          </a:p>
          <a:p>
            <a:r>
              <a:rPr kumimoji="1" lang="zh-CN" altLang="en-US" dirty="0"/>
              <a:t>数据。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xmlns="" id="{3AA1BD15-4A15-514A-A973-C35A0984A4DC}"/>
              </a:ext>
            </a:extLst>
          </p:cNvPr>
          <p:cNvSpPr txBox="1"/>
          <p:nvPr/>
        </p:nvSpPr>
        <p:spPr>
          <a:xfrm>
            <a:off x="2090057" y="7935686"/>
            <a:ext cx="6853158" cy="5286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？？为什么需要</a:t>
            </a:r>
            <a:r>
              <a:rPr kumimoji="1" lang="en-US" altLang="zh-CN" dirty="0"/>
              <a:t>MSE</a:t>
            </a:r>
            <a:r>
              <a:rPr kumimoji="1" lang="zh-CN" altLang="en-US" dirty="0"/>
              <a:t>呢，</a:t>
            </a:r>
            <a:r>
              <a:rPr kumimoji="1" lang="en-US" altLang="zh-CN" dirty="0"/>
              <a:t>video</a:t>
            </a:r>
            <a:r>
              <a:rPr kumimoji="1" lang="zh-CN" altLang="en-US" dirty="0"/>
              <a:t>不挺好的么</a:t>
            </a:r>
          </a:p>
        </p:txBody>
      </p:sp>
    </p:spTree>
    <p:extLst>
      <p:ext uri="{BB962C8B-B14F-4D97-AF65-F5344CB8AC3E}">
        <p14:creationId xmlns:p14="http://schemas.microsoft.com/office/powerpoint/2010/main" val="10221964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81"/>
          <p:cNvSpPr txBox="1"/>
          <p:nvPr/>
        </p:nvSpPr>
        <p:spPr>
          <a:xfrm>
            <a:off x="4896091" y="3048000"/>
            <a:ext cx="5112086" cy="4762073"/>
          </a:xfrm>
          <a:prstGeom prst="rect">
            <a:avLst/>
          </a:prstGeom>
          <a:noFill/>
        </p:spPr>
        <p:txBody>
          <a:bodyPr wrap="square" lIns="144018" tIns="72009" rIns="144018" bIns="72009" rtlCol="0">
            <a:spAutoFit/>
          </a:bodyPr>
          <a:lstStyle/>
          <a:p>
            <a:r>
              <a:rPr kumimoji="1" lang="en-US" altLang="zh-CN" sz="30000" dirty="0">
                <a:solidFill>
                  <a:schemeClr val="accent5">
                    <a:lumMod val="20000"/>
                    <a:lumOff val="80000"/>
                  </a:schemeClr>
                </a:solidFill>
                <a:latin typeface="Century Gothic" pitchFamily="34" charset="0"/>
              </a:rPr>
              <a:t>02</a:t>
            </a:r>
            <a:endParaRPr kumimoji="1" lang="zh-CN" altLang="en-US" sz="30000" dirty="0">
              <a:solidFill>
                <a:schemeClr val="accent5">
                  <a:lumMod val="20000"/>
                  <a:lumOff val="80000"/>
                </a:schemeClr>
              </a:solidFill>
              <a:latin typeface="Century Gothic" pitchFamily="34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3583927" y="4875038"/>
            <a:ext cx="7015062" cy="12840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zh-CN" altLang="en-US" sz="6600" dirty="0">
                <a:latin typeface="微软雅黑" pitchFamily="34" charset="-122"/>
                <a:ea typeface="微软雅黑" pitchFamily="34" charset="-122"/>
              </a:rPr>
              <a:t>为什么需要</a:t>
            </a:r>
            <a:r>
              <a:rPr kumimoji="1" lang="en-US" altLang="zh-CN" sz="6600" dirty="0">
                <a:latin typeface="微软雅黑" pitchFamily="34" charset="-122"/>
                <a:ea typeface="微软雅黑" pitchFamily="34" charset="-122"/>
              </a:rPr>
              <a:t>MSE??</a:t>
            </a:r>
            <a:endParaRPr kumimoji="1" lang="zh-CN" altLang="en-US" sz="6600" dirty="0"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107651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880420" y="935385"/>
            <a:ext cx="8026557" cy="10617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6299" dirty="0">
                <a:latin typeface="Microsoft YaHei" charset="-122"/>
                <a:ea typeface="Microsoft YaHei" charset="-122"/>
                <a:cs typeface="Microsoft YaHei" charset="-122"/>
              </a:rPr>
              <a:t>没有</a:t>
            </a:r>
            <a:r>
              <a:rPr lang="en-US" altLang="zh-CN" sz="6299" dirty="0">
                <a:latin typeface="Microsoft YaHei" charset="-122"/>
                <a:ea typeface="Microsoft YaHei" charset="-122"/>
                <a:cs typeface="Microsoft YaHei" charset="-122"/>
              </a:rPr>
              <a:t>html5</a:t>
            </a:r>
            <a:r>
              <a:rPr lang="zh-CN" altLang="en-US" sz="6299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sz="6299" dirty="0">
                <a:latin typeface="Microsoft YaHei" charset="-122"/>
                <a:ea typeface="Microsoft YaHei" charset="-122"/>
                <a:cs typeface="Microsoft YaHei" charset="-122"/>
              </a:rPr>
              <a:t>video</a:t>
            </a:r>
            <a:r>
              <a:rPr lang="zh-CN" altLang="en-US" sz="6299" dirty="0">
                <a:latin typeface="Microsoft YaHei" charset="-122"/>
                <a:ea typeface="Microsoft YaHei" charset="-122"/>
                <a:cs typeface="Microsoft YaHei" charset="-122"/>
              </a:rPr>
              <a:t>之前</a:t>
            </a:r>
            <a:endParaRPr lang="en-US" sz="6299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xmlns="" id="{15741630-3AE2-0D49-BD20-55B918628BFD}"/>
              </a:ext>
            </a:extLst>
          </p:cNvPr>
          <p:cNvSpPr txBox="1"/>
          <p:nvPr/>
        </p:nvSpPr>
        <p:spPr>
          <a:xfrm>
            <a:off x="1959429" y="3331029"/>
            <a:ext cx="1389175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AutoNum type="arabicPeriod"/>
            </a:pPr>
            <a:r>
              <a:rPr lang="en-US" altLang="zh-CN" sz="3200" dirty="0"/>
              <a:t>Object </a:t>
            </a:r>
            <a:r>
              <a:rPr lang="zh-CN" altLang="en-US" sz="3200" dirty="0"/>
              <a:t>中加入 </a:t>
            </a:r>
            <a:r>
              <a:rPr lang="en-US" altLang="zh-CN" sz="3200" dirty="0" err="1"/>
              <a:t>param</a:t>
            </a:r>
            <a:r>
              <a:rPr lang="zh-CN" altLang="en-US" sz="3200" dirty="0"/>
              <a:t> 使用</a:t>
            </a:r>
            <a:r>
              <a:rPr lang="en-US" altLang="zh-CN" sz="3200" dirty="0"/>
              <a:t>flash</a:t>
            </a:r>
            <a:r>
              <a:rPr lang="zh-CN" altLang="en-US" sz="3200" dirty="0"/>
              <a:t>播放</a:t>
            </a:r>
            <a:endParaRPr lang="en-US" altLang="zh-CN" sz="3200" dirty="0"/>
          </a:p>
          <a:p>
            <a:r>
              <a:rPr kumimoji="1" lang="zh-CN" altLang="en-US" sz="3200" dirty="0"/>
              <a:t>    （发热可以煮鸡蛋。</a:t>
            </a:r>
            <a:r>
              <a:rPr kumimoji="1" lang="en-US" altLang="zh-CN" sz="3200" dirty="0" err="1"/>
              <a:t>ios</a:t>
            </a:r>
            <a:r>
              <a:rPr kumimoji="1" lang="zh-CN" altLang="en-US" sz="3200" dirty="0"/>
              <a:t>中禁止</a:t>
            </a:r>
            <a:r>
              <a:rPr kumimoji="1" lang="en-US" altLang="zh-CN" sz="3200" dirty="0"/>
              <a:t>flash</a:t>
            </a:r>
            <a:r>
              <a:rPr kumimoji="1" lang="zh-CN" altLang="en-US" sz="3200" dirty="0"/>
              <a:t>，</a:t>
            </a:r>
            <a:r>
              <a:rPr kumimoji="1" lang="en-US" altLang="zh-CN" sz="3200" dirty="0"/>
              <a:t>chrome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70</a:t>
            </a:r>
            <a:r>
              <a:rPr kumimoji="1" lang="zh-CN" altLang="en-US" sz="3200" dirty="0"/>
              <a:t> 之后会也会全面禁止</a:t>
            </a:r>
            <a:r>
              <a:rPr kumimoji="1" lang="en-US" altLang="zh-CN" sz="3200" dirty="0"/>
              <a:t>flash</a:t>
            </a:r>
            <a:r>
              <a:rPr kumimoji="1" lang="zh-CN" altLang="en-US" sz="3200" dirty="0"/>
              <a:t>）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xmlns="" id="{A24FC1EB-5BD7-6348-AD20-B1AB81A2CA8C}"/>
              </a:ext>
            </a:extLst>
          </p:cNvPr>
          <p:cNvSpPr txBox="1"/>
          <p:nvPr/>
        </p:nvSpPr>
        <p:spPr>
          <a:xfrm>
            <a:off x="1959429" y="5327873"/>
            <a:ext cx="770755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AutoNum type="arabicPeriod" startAt="2"/>
            </a:pPr>
            <a:r>
              <a:rPr lang="en-US" altLang="zh-CN" sz="3200" dirty="0"/>
              <a:t>Embed </a:t>
            </a:r>
            <a:r>
              <a:rPr lang="zh-CN" altLang="en-US" sz="3200" dirty="0"/>
              <a:t>使用插件，调用系统原生播放器</a:t>
            </a:r>
            <a:endParaRPr lang="en-US" altLang="zh-CN" sz="3200" dirty="0"/>
          </a:p>
          <a:p>
            <a:r>
              <a:rPr kumimoji="1" lang="zh-CN" altLang="en-US" sz="3200" dirty="0"/>
              <a:t>   （无法通行，简单控制都不行）</a:t>
            </a:r>
          </a:p>
        </p:txBody>
      </p:sp>
    </p:spTree>
    <p:extLst>
      <p:ext uri="{BB962C8B-B14F-4D97-AF65-F5344CB8AC3E}">
        <p14:creationId xmlns:p14="http://schemas.microsoft.com/office/powerpoint/2010/main" val="15011757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360312" y="791369"/>
            <a:ext cx="6473246" cy="10617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6299" dirty="0">
                <a:latin typeface="Microsoft YaHei" charset="-122"/>
                <a:ea typeface="Microsoft YaHei" charset="-122"/>
                <a:cs typeface="Microsoft YaHei" charset="-122"/>
              </a:rPr>
              <a:t>Video</a:t>
            </a:r>
            <a:r>
              <a:rPr lang="zh-CN" altLang="en-US" sz="6299" dirty="0">
                <a:latin typeface="Microsoft YaHei" charset="-122"/>
                <a:ea typeface="Microsoft YaHei" charset="-122"/>
                <a:cs typeface="Microsoft YaHei" charset="-122"/>
              </a:rPr>
              <a:t>标签的不足</a:t>
            </a:r>
            <a:endParaRPr lang="en-US" altLang="zh-CN" sz="6299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xmlns="" id="{A7CDFCEC-A499-E94C-9E53-520D80C061F4}"/>
              </a:ext>
            </a:extLst>
          </p:cNvPr>
          <p:cNvSpPr txBox="1"/>
          <p:nvPr/>
        </p:nvSpPr>
        <p:spPr>
          <a:xfrm>
            <a:off x="1728292" y="2735585"/>
            <a:ext cx="6445995" cy="14011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1.  </a:t>
            </a:r>
            <a:r>
              <a:rPr kumimoji="1" lang="zh-CN" altLang="en-US" dirty="0"/>
              <a:t>不同的浏览器支持的编解码不一样；</a:t>
            </a:r>
            <a:endParaRPr kumimoji="1" lang="en-US" altLang="zh-CN" dirty="0"/>
          </a:p>
          <a:p>
            <a:r>
              <a:rPr kumimoji="1" lang="zh-CN" altLang="en-US" dirty="0"/>
              <a:t>     （</a:t>
            </a:r>
            <a:r>
              <a:rPr kumimoji="1" lang="en-US" altLang="zh-CN" dirty="0"/>
              <a:t>source</a:t>
            </a:r>
            <a:r>
              <a:rPr kumimoji="1" lang="zh-CN" altLang="en-US" dirty="0"/>
              <a:t>标签支持不同格式的文件）</a:t>
            </a:r>
            <a:endParaRPr kumimoji="1" lang="en-US" altLang="zh-CN" dirty="0"/>
          </a:p>
          <a:p>
            <a:r>
              <a:rPr kumimoji="1" lang="zh-CN" altLang="en-US" dirty="0"/>
              <a:t>  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xmlns="" id="{68A80D92-6871-6A44-8112-07D655C173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228" y="4463777"/>
            <a:ext cx="12025436" cy="3628600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xmlns="" id="{CD11D15B-F7F7-8B4F-98D6-F05CB8D18B68}"/>
              </a:ext>
            </a:extLst>
          </p:cNvPr>
          <p:cNvSpPr txBox="1"/>
          <p:nvPr/>
        </p:nvSpPr>
        <p:spPr>
          <a:xfrm>
            <a:off x="1152228" y="8640241"/>
            <a:ext cx="2424062" cy="5286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哔哩哔哩</a:t>
            </a:r>
            <a:r>
              <a:rPr kumimoji="1" lang="en-US" altLang="zh-CN" dirty="0" err="1"/>
              <a:t>FLV.js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6881788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xmlns="" id="{D87BAAB7-6204-7D4C-85D0-88A8252BD18B}"/>
              </a:ext>
            </a:extLst>
          </p:cNvPr>
          <p:cNvSpPr/>
          <p:nvPr/>
        </p:nvSpPr>
        <p:spPr>
          <a:xfrm>
            <a:off x="2232348" y="1511449"/>
            <a:ext cx="6832320" cy="5763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2.</a:t>
            </a:r>
            <a:r>
              <a:rPr lang="zh-CN" altLang="en-US" dirty="0"/>
              <a:t> 控制力不足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dirty="0"/>
              <a:t>播放视频前后插入广告；</a:t>
            </a:r>
            <a:endParaRPr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dirty="0"/>
              <a:t>适应网络切换码率、选择不同的节点；</a:t>
            </a:r>
            <a:endParaRPr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dirty="0"/>
              <a:t>控制视频缓冲数据的大小；</a:t>
            </a:r>
            <a:endParaRPr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dirty="0"/>
              <a:t>视频直播；</a:t>
            </a:r>
            <a:endParaRPr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dirty="0"/>
              <a:t>非会员试看蓝光高清；</a:t>
            </a:r>
            <a:endParaRPr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dirty="0"/>
          </a:p>
          <a:p>
            <a:r>
              <a:rPr lang="zh-CN" altLang="en-US" dirty="0"/>
              <a:t>都做不到！</a:t>
            </a:r>
            <a:endParaRPr lang="en-US" altLang="zh-CN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     </a:t>
            </a:r>
          </a:p>
        </p:txBody>
      </p:sp>
    </p:spTree>
    <p:extLst>
      <p:ext uri="{BB962C8B-B14F-4D97-AF65-F5344CB8AC3E}">
        <p14:creationId xmlns:p14="http://schemas.microsoft.com/office/powerpoint/2010/main" val="32044842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5">
            <a:extLst>
              <a:ext uri="{FF2B5EF4-FFF2-40B4-BE49-F238E27FC236}">
                <a16:creationId xmlns:a16="http://schemas.microsoft.com/office/drawing/2014/main" xmlns="" id="{42D2FB83-7BD3-C446-90C2-FA9A442A4E9D}"/>
              </a:ext>
            </a:extLst>
          </p:cNvPr>
          <p:cNvSpPr txBox="1"/>
          <p:nvPr/>
        </p:nvSpPr>
        <p:spPr>
          <a:xfrm>
            <a:off x="4248572" y="4535785"/>
            <a:ext cx="5923416" cy="10617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6299" dirty="0">
                <a:latin typeface="Microsoft YaHei" charset="-122"/>
                <a:ea typeface="Microsoft YaHei" charset="-122"/>
                <a:cs typeface="Microsoft YaHei" charset="-122"/>
              </a:rPr>
              <a:t>MSE</a:t>
            </a:r>
            <a:r>
              <a:rPr lang="zh-CN" altLang="en-US" sz="6299" dirty="0">
                <a:latin typeface="Microsoft YaHei" charset="-122"/>
                <a:ea typeface="Microsoft YaHei" charset="-122"/>
                <a:cs typeface="Microsoft YaHei" charset="-122"/>
              </a:rPr>
              <a:t>如何做到？</a:t>
            </a:r>
            <a:endParaRPr lang="en-US" altLang="zh-CN" sz="6299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751489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92286</TotalTime>
  <Words>515</Words>
  <Application>Microsoft Macintosh PowerPoint</Application>
  <PresentationFormat>自定义</PresentationFormat>
  <Paragraphs>82</Paragraphs>
  <Slides>18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8" baseType="lpstr">
      <vt:lpstr>Calibri</vt:lpstr>
      <vt:lpstr>Century Gothic</vt:lpstr>
      <vt:lpstr>Microsoft YaHei</vt:lpstr>
      <vt:lpstr>等线</vt:lpstr>
      <vt:lpstr>宋体</vt:lpstr>
      <vt:lpstr>微软雅黑</vt:lpstr>
      <vt:lpstr>微軟正黑體</vt:lpstr>
      <vt:lpstr>新細明體</vt:lpstr>
      <vt:lpstr>Arial</vt:lpstr>
      <vt:lpstr>Office 佈景主題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James  Chang</dc:creator>
  <cp:lastModifiedBy>Microsoft Office 用户</cp:lastModifiedBy>
  <cp:revision>1400</cp:revision>
  <dcterms:created xsi:type="dcterms:W3CDTF">2016-02-05T07:51:33Z</dcterms:created>
  <dcterms:modified xsi:type="dcterms:W3CDTF">2018-08-28T15:50:40Z</dcterms:modified>
</cp:coreProperties>
</file>

<file path=docProps/thumbnail.jpeg>
</file>